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61" r:id="rId6"/>
    <p:sldId id="262" r:id="rId7"/>
    <p:sldId id="263" r:id="rId8"/>
    <p:sldId id="264" r:id="rId9"/>
    <p:sldId id="265" r:id="rId10"/>
    <p:sldId id="266" r:id="rId11"/>
    <p:sldId id="267" r:id="rId12"/>
    <p:sldId id="268" r:id="rId13"/>
    <p:sldId id="269" r:id="rId14"/>
    <p:sldId id="25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09917A-495D-4E49-8EF9-E8B5138AD7F4}"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09917A-495D-4E49-8EF9-E8B5138AD7F4}"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09917A-495D-4E49-8EF9-E8B5138AD7F4}"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09917A-495D-4E49-8EF9-E8B5138AD7F4}"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09917A-495D-4E49-8EF9-E8B5138AD7F4}"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09917A-495D-4E49-8EF9-E8B5138AD7F4}"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09917A-495D-4E49-8EF9-E8B5138AD7F4}" type="datetimeFigureOut">
              <a:rPr lang="en-US" smtClean="0"/>
              <a:pPr/>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09917A-495D-4E49-8EF9-E8B5138AD7F4}" type="datetimeFigureOut">
              <a:rPr lang="en-US" smtClean="0"/>
              <a:pPr/>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09917A-495D-4E49-8EF9-E8B5138AD7F4}" type="datetimeFigureOut">
              <a:rPr lang="en-US" smtClean="0"/>
              <a:pPr/>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09917A-495D-4E49-8EF9-E8B5138AD7F4}"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09917A-495D-4E49-8EF9-E8B5138AD7F4}"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17C9F-2E90-4784-8CFE-2CF43AE89B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09917A-495D-4E49-8EF9-E8B5138AD7F4}" type="datetimeFigureOut">
              <a:rPr lang="en-US" smtClean="0"/>
              <a:pPr/>
              <a:t>4/24/2012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917C9F-2E90-4784-8CFE-2CF43AE89B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3.bp.blogspot.com/_zRJMgjMea68/TQekOHPLQXI/AAAAAAAACnM/01_S3WYAUeA/s1600/shelton+hotel+no.+1+1926.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e-okeeffe.jpg"/>
          <p:cNvPicPr>
            <a:picLocks noChangeAspect="1"/>
          </p:cNvPicPr>
          <p:nvPr/>
        </p:nvPicPr>
        <p:blipFill>
          <a:blip r:embed="rId2" cstate="print"/>
          <a:stretch>
            <a:fillRect/>
          </a:stretch>
        </p:blipFill>
        <p:spPr>
          <a:xfrm>
            <a:off x="838200" y="1219200"/>
            <a:ext cx="7315200" cy="4583289"/>
          </a:xfrm>
          <a:prstGeom prst="rect">
            <a:avLst/>
          </a:prstGeom>
        </p:spPr>
      </p:pic>
      <p:sp>
        <p:nvSpPr>
          <p:cNvPr id="5" name="Rectangle 4"/>
          <p:cNvSpPr/>
          <p:nvPr/>
        </p:nvSpPr>
        <p:spPr>
          <a:xfrm>
            <a:off x="1905000" y="304800"/>
            <a:ext cx="516603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Georgia O’Keeffe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905000" y="5715000"/>
            <a:ext cx="524977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American Painter</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2_59_204_2.jpg"/>
          <p:cNvPicPr>
            <a:picLocks noChangeAspect="1"/>
          </p:cNvPicPr>
          <p:nvPr/>
        </p:nvPicPr>
        <p:blipFill>
          <a:blip r:embed="rId2" cstate="print"/>
          <a:stretch>
            <a:fillRect/>
          </a:stretch>
        </p:blipFill>
        <p:spPr>
          <a:xfrm>
            <a:off x="304800" y="304800"/>
            <a:ext cx="4762500" cy="4286250"/>
          </a:xfrm>
          <a:prstGeom prst="rect">
            <a:avLst/>
          </a:prstGeom>
        </p:spPr>
      </p:pic>
      <p:pic>
        <p:nvPicPr>
          <p:cNvPr id="5" name="Picture 4" descr="O'Keeffe_ShellNo_1.jpg"/>
          <p:cNvPicPr>
            <a:picLocks noChangeAspect="1"/>
          </p:cNvPicPr>
          <p:nvPr/>
        </p:nvPicPr>
        <p:blipFill>
          <a:blip r:embed="rId3" cstate="print"/>
          <a:stretch>
            <a:fillRect/>
          </a:stretch>
        </p:blipFill>
        <p:spPr>
          <a:xfrm>
            <a:off x="5334000" y="762000"/>
            <a:ext cx="3352800" cy="3453384"/>
          </a:xfrm>
          <a:prstGeom prst="rect">
            <a:avLst/>
          </a:prstGeom>
        </p:spPr>
      </p:pic>
      <p:sp>
        <p:nvSpPr>
          <p:cNvPr id="6" name="TextBox 5"/>
          <p:cNvSpPr txBox="1"/>
          <p:nvPr/>
        </p:nvSpPr>
        <p:spPr>
          <a:xfrm>
            <a:off x="304800" y="4800600"/>
            <a:ext cx="8534400" cy="1815882"/>
          </a:xfrm>
          <a:prstGeom prst="rect">
            <a:avLst/>
          </a:prstGeom>
          <a:noFill/>
        </p:spPr>
        <p:txBody>
          <a:bodyPr wrap="square" rtlCol="0">
            <a:spAutoFit/>
          </a:bodyPr>
          <a:lstStyle/>
          <a:p>
            <a:pPr algn="ctr"/>
            <a:r>
              <a:rPr lang="en-US" sz="2800" dirty="0" smtClean="0"/>
              <a:t>Objects  symbolizing O’Keeffe’s new world became her primary subjects. She used bones, shells, flowers and trees. O’Keeffe also used colors associated with the desert, tans, grays, reddish browns and whites.</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orgia5lg.jpg"/>
          <p:cNvPicPr>
            <a:picLocks noChangeAspect="1"/>
          </p:cNvPicPr>
          <p:nvPr/>
        </p:nvPicPr>
        <p:blipFill>
          <a:blip r:embed="rId2" cstate="print"/>
          <a:stretch>
            <a:fillRect/>
          </a:stretch>
        </p:blipFill>
        <p:spPr>
          <a:xfrm>
            <a:off x="1905000" y="381000"/>
            <a:ext cx="5252892" cy="4724400"/>
          </a:xfrm>
          <a:prstGeom prst="rect">
            <a:avLst/>
          </a:prstGeom>
        </p:spPr>
      </p:pic>
      <p:sp>
        <p:nvSpPr>
          <p:cNvPr id="5" name="TextBox 4"/>
          <p:cNvSpPr txBox="1"/>
          <p:nvPr/>
        </p:nvSpPr>
        <p:spPr>
          <a:xfrm>
            <a:off x="381000" y="5486400"/>
            <a:ext cx="8229600" cy="954107"/>
          </a:xfrm>
          <a:prstGeom prst="rect">
            <a:avLst/>
          </a:prstGeom>
          <a:noFill/>
        </p:spPr>
        <p:txBody>
          <a:bodyPr wrap="square" rtlCol="0">
            <a:spAutoFit/>
          </a:bodyPr>
          <a:lstStyle/>
          <a:p>
            <a:pPr algn="ctr"/>
            <a:r>
              <a:rPr lang="en-US" sz="2800" dirty="0" smtClean="0"/>
              <a:t>When </a:t>
            </a:r>
            <a:r>
              <a:rPr lang="en-US" sz="2800" dirty="0" err="1" smtClean="0"/>
              <a:t>Steiglitz</a:t>
            </a:r>
            <a:r>
              <a:rPr lang="en-US" sz="2800" dirty="0" smtClean="0"/>
              <a:t> died in 1946, O’Keeffe made New Mexico her permanent home.</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66321377_d97e6c3d9c_o.jpg"/>
          <p:cNvPicPr>
            <a:picLocks noChangeAspect="1"/>
          </p:cNvPicPr>
          <p:nvPr/>
        </p:nvPicPr>
        <p:blipFill>
          <a:blip r:embed="rId2" cstate="print"/>
          <a:stretch>
            <a:fillRect/>
          </a:stretch>
        </p:blipFill>
        <p:spPr>
          <a:xfrm>
            <a:off x="1143000" y="304800"/>
            <a:ext cx="6748782" cy="5043488"/>
          </a:xfrm>
          <a:prstGeom prst="rect">
            <a:avLst/>
          </a:prstGeom>
        </p:spPr>
      </p:pic>
      <p:sp>
        <p:nvSpPr>
          <p:cNvPr id="5" name="TextBox 4"/>
          <p:cNvSpPr txBox="1"/>
          <p:nvPr/>
        </p:nvSpPr>
        <p:spPr>
          <a:xfrm>
            <a:off x="381000" y="5638800"/>
            <a:ext cx="8229600" cy="830997"/>
          </a:xfrm>
          <a:prstGeom prst="rect">
            <a:avLst/>
          </a:prstGeom>
          <a:noFill/>
        </p:spPr>
        <p:txBody>
          <a:bodyPr wrap="square" rtlCol="0">
            <a:spAutoFit/>
          </a:bodyPr>
          <a:lstStyle/>
          <a:p>
            <a:r>
              <a:rPr lang="en-US" sz="2400" dirty="0" smtClean="0"/>
              <a:t>During the 1970’s “back-to-nature” philosophies and the growing women’s movement made O’Keeffe’s work enormously popular.</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hostRanch.jpg"/>
          <p:cNvPicPr>
            <a:picLocks noChangeAspect="1"/>
          </p:cNvPicPr>
          <p:nvPr/>
        </p:nvPicPr>
        <p:blipFill>
          <a:blip r:embed="rId2" cstate="print"/>
          <a:stretch>
            <a:fillRect/>
          </a:stretch>
        </p:blipFill>
        <p:spPr>
          <a:xfrm>
            <a:off x="381000" y="380999"/>
            <a:ext cx="4343400" cy="6053519"/>
          </a:xfrm>
          <a:prstGeom prst="rect">
            <a:avLst/>
          </a:prstGeom>
        </p:spPr>
      </p:pic>
      <p:sp>
        <p:nvSpPr>
          <p:cNvPr id="5" name="TextBox 4"/>
          <p:cNvSpPr txBox="1"/>
          <p:nvPr/>
        </p:nvSpPr>
        <p:spPr>
          <a:xfrm>
            <a:off x="4876800" y="533400"/>
            <a:ext cx="4038600" cy="5509200"/>
          </a:xfrm>
          <a:prstGeom prst="rect">
            <a:avLst/>
          </a:prstGeom>
          <a:noFill/>
        </p:spPr>
        <p:txBody>
          <a:bodyPr wrap="square" rtlCol="0">
            <a:spAutoFit/>
          </a:bodyPr>
          <a:lstStyle/>
          <a:p>
            <a:pPr algn="ctr"/>
            <a:r>
              <a:rPr lang="en-US" sz="4400" dirty="0" smtClean="0"/>
              <a:t>O’Keeffe gave up painting when she reached her 80’s but still lived to the ripe old age of 98. She passed away in March 1986.</a:t>
            </a:r>
            <a:endParaRPr lang="en-US" sz="4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cm423.jpg"/>
          <p:cNvPicPr>
            <a:picLocks noChangeAspect="1"/>
          </p:cNvPicPr>
          <p:nvPr/>
        </p:nvPicPr>
        <p:blipFill>
          <a:blip r:embed="rId2" cstate="print"/>
          <a:stretch>
            <a:fillRect/>
          </a:stretch>
        </p:blipFill>
        <p:spPr>
          <a:xfrm>
            <a:off x="4038600" y="457200"/>
            <a:ext cx="4572000" cy="5703570"/>
          </a:xfrm>
          <a:prstGeom prst="rect">
            <a:avLst/>
          </a:prstGeom>
        </p:spPr>
      </p:pic>
      <p:sp>
        <p:nvSpPr>
          <p:cNvPr id="6" name="TextBox 5"/>
          <p:cNvSpPr txBox="1"/>
          <p:nvPr/>
        </p:nvSpPr>
        <p:spPr>
          <a:xfrm>
            <a:off x="228600" y="457200"/>
            <a:ext cx="3657600" cy="6186309"/>
          </a:xfrm>
          <a:prstGeom prst="rect">
            <a:avLst/>
          </a:prstGeom>
          <a:noFill/>
        </p:spPr>
        <p:txBody>
          <a:bodyPr wrap="square" rtlCol="0">
            <a:spAutoFit/>
          </a:bodyPr>
          <a:lstStyle/>
          <a:p>
            <a:pPr algn="ctr"/>
            <a:r>
              <a:rPr lang="en-US" sz="3600" dirty="0" smtClean="0"/>
              <a:t>In some of her paintings she used a technique called Monumentalizing. This when you enlarge and crop a portion of the subject so much that it almost turns into an abstract design. </a:t>
            </a:r>
            <a:endParaRPr lang="en-US"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keefe-redcanna.jpg"/>
          <p:cNvPicPr>
            <a:picLocks noChangeAspect="1"/>
          </p:cNvPicPr>
          <p:nvPr/>
        </p:nvPicPr>
        <p:blipFill>
          <a:blip r:embed="rId2" cstate="print"/>
          <a:stretch>
            <a:fillRect/>
          </a:stretch>
        </p:blipFill>
        <p:spPr>
          <a:xfrm>
            <a:off x="381000" y="381000"/>
            <a:ext cx="4953000" cy="5986242"/>
          </a:xfrm>
          <a:prstGeom prst="rect">
            <a:avLst/>
          </a:prstGeom>
        </p:spPr>
      </p:pic>
      <p:sp>
        <p:nvSpPr>
          <p:cNvPr id="5" name="TextBox 4"/>
          <p:cNvSpPr txBox="1"/>
          <p:nvPr/>
        </p:nvSpPr>
        <p:spPr>
          <a:xfrm>
            <a:off x="5562600" y="533400"/>
            <a:ext cx="3352800" cy="5693866"/>
          </a:xfrm>
          <a:prstGeom prst="rect">
            <a:avLst/>
          </a:prstGeom>
          <a:noFill/>
        </p:spPr>
        <p:txBody>
          <a:bodyPr wrap="square" rtlCol="0">
            <a:spAutoFit/>
          </a:bodyPr>
          <a:lstStyle/>
          <a:p>
            <a:pPr algn="ctr"/>
            <a:r>
              <a:rPr lang="en-US" sz="2800" dirty="0" smtClean="0"/>
              <a:t>In some cases O’Keeffe abstracted the flower so much that it is not immediately recognizable as a flower. Abstract is creating a design with no noticeable subject matter, often a composition composed of lines, shapes and colors.</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27Keeffe_Jack.jpg"/>
          <p:cNvPicPr>
            <a:picLocks noChangeAspect="1"/>
          </p:cNvPicPr>
          <p:nvPr/>
        </p:nvPicPr>
        <p:blipFill>
          <a:blip r:embed="rId2" cstate="print"/>
          <a:stretch>
            <a:fillRect/>
          </a:stretch>
        </p:blipFill>
        <p:spPr>
          <a:xfrm>
            <a:off x="4076700" y="228600"/>
            <a:ext cx="4686300" cy="6248400"/>
          </a:xfrm>
          <a:prstGeom prst="rect">
            <a:avLst/>
          </a:prstGeom>
        </p:spPr>
      </p:pic>
      <p:sp>
        <p:nvSpPr>
          <p:cNvPr id="5" name="TextBox 4"/>
          <p:cNvSpPr txBox="1"/>
          <p:nvPr/>
        </p:nvSpPr>
        <p:spPr>
          <a:xfrm>
            <a:off x="228600" y="838200"/>
            <a:ext cx="3657600" cy="4893647"/>
          </a:xfrm>
          <a:prstGeom prst="rect">
            <a:avLst/>
          </a:prstGeom>
          <a:noFill/>
        </p:spPr>
        <p:txBody>
          <a:bodyPr wrap="square" rtlCol="0">
            <a:spAutoFit/>
          </a:bodyPr>
          <a:lstStyle/>
          <a:p>
            <a:pPr algn="ctr"/>
            <a:r>
              <a:rPr lang="en-US" sz="2400" dirty="0" smtClean="0"/>
              <a:t>Certain kinds of flowers held special significance to O’Keeffe. One spring while in </a:t>
            </a:r>
            <a:r>
              <a:rPr lang="en-US" sz="2400" dirty="0"/>
              <a:t>L</a:t>
            </a:r>
            <a:r>
              <a:rPr lang="en-US" sz="2400" dirty="0" smtClean="0"/>
              <a:t>ake George, NY she came across a group of wild flowers called “Jack-in-the-pulpits.” O’Keeffe was so fascinated by these flowers that she based a series of paintings on them. This series became her celebration of spring and the renewal of life.</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keeffe_pelvis1_1944.jpg"/>
          <p:cNvPicPr>
            <a:picLocks noChangeAspect="1"/>
          </p:cNvPicPr>
          <p:nvPr/>
        </p:nvPicPr>
        <p:blipFill>
          <a:blip r:embed="rId2" cstate="print"/>
          <a:stretch>
            <a:fillRect/>
          </a:stretch>
        </p:blipFill>
        <p:spPr>
          <a:xfrm>
            <a:off x="304800" y="457200"/>
            <a:ext cx="4800600" cy="5792724"/>
          </a:xfrm>
          <a:prstGeom prst="rect">
            <a:avLst/>
          </a:prstGeom>
        </p:spPr>
      </p:pic>
      <p:sp>
        <p:nvSpPr>
          <p:cNvPr id="5" name="TextBox 4"/>
          <p:cNvSpPr txBox="1"/>
          <p:nvPr/>
        </p:nvSpPr>
        <p:spPr>
          <a:xfrm>
            <a:off x="5257800" y="990600"/>
            <a:ext cx="3733800" cy="5078313"/>
          </a:xfrm>
          <a:prstGeom prst="rect">
            <a:avLst/>
          </a:prstGeom>
          <a:noFill/>
        </p:spPr>
        <p:txBody>
          <a:bodyPr wrap="square" rtlCol="0">
            <a:spAutoFit/>
          </a:bodyPr>
          <a:lstStyle/>
          <a:p>
            <a:pPr algn="ctr"/>
            <a:r>
              <a:rPr lang="en-US" sz="3600" dirty="0" smtClean="0"/>
              <a:t>As O’Keeffe’s work progressed, she became interested in depicting the negative shapes as much as the positive. This piece is from her pelvis series.</a:t>
            </a:r>
            <a:endParaRPr lang="en-US"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am61.jpg"/>
          <p:cNvPicPr>
            <a:picLocks noChangeAspect="1"/>
          </p:cNvPicPr>
          <p:nvPr/>
        </p:nvPicPr>
        <p:blipFill>
          <a:blip r:embed="rId2" cstate="print"/>
          <a:stretch>
            <a:fillRect/>
          </a:stretch>
        </p:blipFill>
        <p:spPr>
          <a:xfrm>
            <a:off x="755650" y="431800"/>
            <a:ext cx="7632700" cy="59944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cm502.jpg"/>
          <p:cNvPicPr>
            <a:picLocks noChangeAspect="1"/>
          </p:cNvPicPr>
          <p:nvPr/>
        </p:nvPicPr>
        <p:blipFill>
          <a:blip r:embed="rId2" cstate="print"/>
          <a:stretch>
            <a:fillRect/>
          </a:stretch>
        </p:blipFill>
        <p:spPr>
          <a:xfrm>
            <a:off x="228600" y="609600"/>
            <a:ext cx="4191000" cy="5039678"/>
          </a:xfrm>
          <a:prstGeom prst="rect">
            <a:avLst/>
          </a:prstGeom>
        </p:spPr>
      </p:pic>
      <p:pic>
        <p:nvPicPr>
          <p:cNvPr id="5" name="Picture 4" descr="From%20the%20Lake%20I%20Georgia%20O%27Keeffe%20Print.jpg"/>
          <p:cNvPicPr>
            <a:picLocks noChangeAspect="1"/>
          </p:cNvPicPr>
          <p:nvPr/>
        </p:nvPicPr>
        <p:blipFill>
          <a:blip r:embed="rId3" cstate="print"/>
          <a:stretch>
            <a:fillRect/>
          </a:stretch>
        </p:blipFill>
        <p:spPr>
          <a:xfrm>
            <a:off x="4247896" y="152400"/>
            <a:ext cx="4896104" cy="6019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2513-050-6508B4D0.jpg"/>
          <p:cNvPicPr>
            <a:picLocks noChangeAspect="1"/>
          </p:cNvPicPr>
          <p:nvPr/>
        </p:nvPicPr>
        <p:blipFill>
          <a:blip r:embed="rId2" cstate="print"/>
          <a:stretch>
            <a:fillRect/>
          </a:stretch>
        </p:blipFill>
        <p:spPr>
          <a:xfrm>
            <a:off x="533400" y="228600"/>
            <a:ext cx="4026313" cy="6248400"/>
          </a:xfrm>
          <a:prstGeom prst="rect">
            <a:avLst/>
          </a:prstGeom>
        </p:spPr>
      </p:pic>
      <p:sp>
        <p:nvSpPr>
          <p:cNvPr id="5" name="TextBox 4"/>
          <p:cNvSpPr txBox="1"/>
          <p:nvPr/>
        </p:nvSpPr>
        <p:spPr>
          <a:xfrm>
            <a:off x="4724400" y="381000"/>
            <a:ext cx="4038600" cy="5632311"/>
          </a:xfrm>
          <a:prstGeom prst="rect">
            <a:avLst/>
          </a:prstGeom>
          <a:noFill/>
        </p:spPr>
        <p:txBody>
          <a:bodyPr wrap="square" rtlCol="0">
            <a:spAutoFit/>
          </a:bodyPr>
          <a:lstStyle/>
          <a:p>
            <a:pPr algn="ctr"/>
            <a:r>
              <a:rPr lang="en-US" sz="4000" dirty="0" smtClean="0"/>
              <a:t>Georgia O’Keeffe was one of the first Female American Artists to be accepted by the art world . This made her a key artist in the 20</a:t>
            </a:r>
            <a:r>
              <a:rPr lang="en-US" sz="4000" baseline="30000" dirty="0" smtClean="0"/>
              <a:t>th</a:t>
            </a:r>
            <a:r>
              <a:rPr lang="en-US" sz="4000" dirty="0" smtClean="0"/>
              <a:t> Century.</a:t>
            </a:r>
            <a:endParaRPr lang="en-US"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ers%20Skull%20with%20Pedernal%20Georgia%20O%27Keeffe%20Print.jpg"/>
          <p:cNvPicPr>
            <a:picLocks noChangeAspect="1"/>
          </p:cNvPicPr>
          <p:nvPr/>
        </p:nvPicPr>
        <p:blipFill>
          <a:blip r:embed="rId2" cstate="print"/>
          <a:stretch>
            <a:fillRect/>
          </a:stretch>
        </p:blipFill>
        <p:spPr>
          <a:xfrm>
            <a:off x="304800" y="0"/>
            <a:ext cx="4800600" cy="6429375"/>
          </a:xfrm>
          <a:prstGeom prst="rect">
            <a:avLst/>
          </a:prstGeom>
        </p:spPr>
      </p:pic>
      <p:pic>
        <p:nvPicPr>
          <p:cNvPr id="5" name="Picture 4" descr="Hibiscus_with_Plumeria.jpg"/>
          <p:cNvPicPr>
            <a:picLocks noChangeAspect="1"/>
          </p:cNvPicPr>
          <p:nvPr/>
        </p:nvPicPr>
        <p:blipFill>
          <a:blip r:embed="rId3" cstate="print"/>
          <a:stretch>
            <a:fillRect/>
          </a:stretch>
        </p:blipFill>
        <p:spPr>
          <a:xfrm>
            <a:off x="4953000" y="457200"/>
            <a:ext cx="3976878" cy="51816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Keeffe_AutumnLeaves.jpg"/>
          <p:cNvPicPr>
            <a:picLocks noChangeAspect="1"/>
          </p:cNvPicPr>
          <p:nvPr/>
        </p:nvPicPr>
        <p:blipFill>
          <a:blip r:embed="rId2" cstate="print"/>
          <a:stretch>
            <a:fillRect/>
          </a:stretch>
        </p:blipFill>
        <p:spPr>
          <a:xfrm>
            <a:off x="381000" y="533400"/>
            <a:ext cx="4584020" cy="5791200"/>
          </a:xfrm>
          <a:prstGeom prst="rect">
            <a:avLst/>
          </a:prstGeom>
        </p:spPr>
      </p:pic>
      <p:pic>
        <p:nvPicPr>
          <p:cNvPr id="5" name="Picture 4" descr="picOKeeffeSlightlyOpenClamShelWeb-756506.jpg"/>
          <p:cNvPicPr>
            <a:picLocks noChangeAspect="1"/>
          </p:cNvPicPr>
          <p:nvPr/>
        </p:nvPicPr>
        <p:blipFill>
          <a:blip r:embed="rId3" cstate="print"/>
          <a:stretch>
            <a:fillRect/>
          </a:stretch>
        </p:blipFill>
        <p:spPr>
          <a:xfrm>
            <a:off x="5105400" y="533400"/>
            <a:ext cx="4038600" cy="579943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orgia_O_Keeffe_Poppy_1927.jpg"/>
          <p:cNvPicPr>
            <a:picLocks noChangeAspect="1"/>
          </p:cNvPicPr>
          <p:nvPr/>
        </p:nvPicPr>
        <p:blipFill>
          <a:blip r:embed="rId2" cstate="print"/>
          <a:stretch>
            <a:fillRect/>
          </a:stretch>
        </p:blipFill>
        <p:spPr>
          <a:xfrm>
            <a:off x="533400" y="1219200"/>
            <a:ext cx="4068166" cy="3567647"/>
          </a:xfrm>
          <a:prstGeom prst="rect">
            <a:avLst/>
          </a:prstGeom>
        </p:spPr>
      </p:pic>
      <p:pic>
        <p:nvPicPr>
          <p:cNvPr id="5" name="Picture 4" descr="O'Keeffe_NotFromMyGarden.jpg"/>
          <p:cNvPicPr>
            <a:picLocks noChangeAspect="1"/>
          </p:cNvPicPr>
          <p:nvPr/>
        </p:nvPicPr>
        <p:blipFill>
          <a:blip r:embed="rId3" cstate="print"/>
          <a:stretch>
            <a:fillRect/>
          </a:stretch>
        </p:blipFill>
        <p:spPr>
          <a:xfrm>
            <a:off x="5029200" y="228600"/>
            <a:ext cx="3810000" cy="4886325"/>
          </a:xfrm>
          <a:prstGeom prst="rect">
            <a:avLst/>
          </a:prstGeom>
        </p:spPr>
      </p:pic>
      <p:sp>
        <p:nvSpPr>
          <p:cNvPr id="6" name="TextBox 5"/>
          <p:cNvSpPr txBox="1"/>
          <p:nvPr/>
        </p:nvSpPr>
        <p:spPr>
          <a:xfrm>
            <a:off x="457200" y="5105400"/>
            <a:ext cx="8229600" cy="1569660"/>
          </a:xfrm>
          <a:prstGeom prst="rect">
            <a:avLst/>
          </a:prstGeom>
          <a:noFill/>
        </p:spPr>
        <p:txBody>
          <a:bodyPr wrap="square" rtlCol="0">
            <a:spAutoFit/>
          </a:bodyPr>
          <a:lstStyle/>
          <a:p>
            <a:pPr algn="ctr"/>
            <a:r>
              <a:rPr lang="en-US" sz="3200" dirty="0" smtClean="0"/>
              <a:t>O’Keeffe is most famous for her paintings of flowers. She painted over 400 flower paintings in a 14 year span beginning in the early 1920’s.</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orgia_O'Keefe_UVa.jpg"/>
          <p:cNvPicPr>
            <a:picLocks noChangeAspect="1"/>
          </p:cNvPicPr>
          <p:nvPr/>
        </p:nvPicPr>
        <p:blipFill>
          <a:blip r:embed="rId2" cstate="print"/>
          <a:stretch>
            <a:fillRect/>
          </a:stretch>
        </p:blipFill>
        <p:spPr>
          <a:xfrm>
            <a:off x="4572000" y="457200"/>
            <a:ext cx="3949700" cy="6076462"/>
          </a:xfrm>
          <a:prstGeom prst="rect">
            <a:avLst/>
          </a:prstGeom>
        </p:spPr>
      </p:pic>
      <p:sp>
        <p:nvSpPr>
          <p:cNvPr id="5" name="TextBox 4"/>
          <p:cNvSpPr txBox="1"/>
          <p:nvPr/>
        </p:nvSpPr>
        <p:spPr>
          <a:xfrm>
            <a:off x="304800" y="533400"/>
            <a:ext cx="4038600" cy="6001643"/>
          </a:xfrm>
          <a:prstGeom prst="rect">
            <a:avLst/>
          </a:prstGeom>
          <a:noFill/>
        </p:spPr>
        <p:txBody>
          <a:bodyPr wrap="square" rtlCol="0">
            <a:spAutoFit/>
          </a:bodyPr>
          <a:lstStyle/>
          <a:p>
            <a:pPr algn="ctr"/>
            <a:r>
              <a:rPr lang="en-US" sz="3200" dirty="0" smtClean="0"/>
              <a:t>O’Keeffe was born in 1887 on a farm in Sun Prairie, Wisconsin. By the age of 17 she was an accomplished artist. After high school she went and studied art at the Art Institute of Chicago. After graduating college she moved to Texas to teach art. </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3.bp.blogspot.com/_zRJMgjMea68/TQekOHPLQXI/AAAAAAAACnM/01_S3WYAUeA/s400/shelton+hotel+no.+1+1926.jpg">
            <a:hlinkClick r:id="rId2"/>
          </p:cNvPr>
          <p:cNvPicPr>
            <a:picLocks noChangeAspect="1" noChangeArrowheads="1"/>
          </p:cNvPicPr>
          <p:nvPr/>
        </p:nvPicPr>
        <p:blipFill>
          <a:blip r:embed="rId3" cstate="print"/>
          <a:srcRect/>
          <a:stretch>
            <a:fillRect/>
          </a:stretch>
        </p:blipFill>
        <p:spPr bwMode="auto">
          <a:xfrm>
            <a:off x="457200" y="304800"/>
            <a:ext cx="3200400" cy="6154615"/>
          </a:xfrm>
          <a:prstGeom prst="rect">
            <a:avLst/>
          </a:prstGeom>
          <a:noFill/>
        </p:spPr>
      </p:pic>
      <p:sp>
        <p:nvSpPr>
          <p:cNvPr id="6" name="TextBox 5"/>
          <p:cNvSpPr txBox="1"/>
          <p:nvPr/>
        </p:nvSpPr>
        <p:spPr>
          <a:xfrm>
            <a:off x="3962400" y="457200"/>
            <a:ext cx="4191000" cy="5632311"/>
          </a:xfrm>
          <a:prstGeom prst="rect">
            <a:avLst/>
          </a:prstGeom>
          <a:noFill/>
        </p:spPr>
        <p:txBody>
          <a:bodyPr wrap="square" rtlCol="0">
            <a:spAutoFit/>
          </a:bodyPr>
          <a:lstStyle/>
          <a:p>
            <a:pPr algn="ctr"/>
            <a:r>
              <a:rPr lang="en-US" sz="3600" dirty="0" smtClean="0"/>
              <a:t>She eventually traveled to New York to attend Columbia Teachers College. While there a friend showed her work to a well known gallery owner and photographer named Alfred </a:t>
            </a:r>
            <a:r>
              <a:rPr lang="en-US" sz="3600" dirty="0" err="1" smtClean="0"/>
              <a:t>Steiglitz</a:t>
            </a:r>
            <a:r>
              <a:rPr lang="en-US" sz="3600" dirty="0" smtClean="0"/>
              <a:t>.</a:t>
            </a:r>
            <a:endParaRPr lang="en-US"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lfred_Stieglitz.jpg"/>
          <p:cNvPicPr>
            <a:picLocks noChangeAspect="1"/>
          </p:cNvPicPr>
          <p:nvPr/>
        </p:nvPicPr>
        <p:blipFill>
          <a:blip r:embed="rId2" cstate="print"/>
          <a:stretch>
            <a:fillRect/>
          </a:stretch>
        </p:blipFill>
        <p:spPr>
          <a:xfrm>
            <a:off x="3352800" y="152400"/>
            <a:ext cx="5486400" cy="6444126"/>
          </a:xfrm>
          <a:prstGeom prst="rect">
            <a:avLst/>
          </a:prstGeom>
        </p:spPr>
      </p:pic>
      <p:sp>
        <p:nvSpPr>
          <p:cNvPr id="5" name="Rectangle 4"/>
          <p:cNvSpPr/>
          <p:nvPr/>
        </p:nvSpPr>
        <p:spPr>
          <a:xfrm>
            <a:off x="4495800" y="5486400"/>
            <a:ext cx="4249368"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Alfred </a:t>
            </a:r>
            <a:r>
              <a:rPr lang="en-US"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Steiglitz</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TextBox 5"/>
          <p:cNvSpPr txBox="1"/>
          <p:nvPr/>
        </p:nvSpPr>
        <p:spPr>
          <a:xfrm>
            <a:off x="304800" y="304800"/>
            <a:ext cx="2819400" cy="6370975"/>
          </a:xfrm>
          <a:prstGeom prst="rect">
            <a:avLst/>
          </a:prstGeom>
          <a:noFill/>
        </p:spPr>
        <p:txBody>
          <a:bodyPr wrap="square" rtlCol="0">
            <a:spAutoFit/>
          </a:bodyPr>
          <a:lstStyle/>
          <a:p>
            <a:pPr algn="ctr"/>
            <a:r>
              <a:rPr lang="en-US" sz="2400" dirty="0" err="1" smtClean="0"/>
              <a:t>Steiglitz</a:t>
            </a:r>
            <a:r>
              <a:rPr lang="en-US" sz="2400" dirty="0" smtClean="0"/>
              <a:t> was so impressed that he included O’Keeffe’s work in his next gallery show. She was furious that he had put up her work without her permission and demanded that they be removed. </a:t>
            </a:r>
            <a:r>
              <a:rPr lang="en-US" sz="2400" dirty="0" err="1" smtClean="0"/>
              <a:t>Steiglitz</a:t>
            </a:r>
            <a:r>
              <a:rPr lang="en-US" sz="2400" dirty="0" smtClean="0"/>
              <a:t> was supportive of O’Keeffe’s work and her paintings grew in popularity in a time when few women artists.</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589-large.jpg"/>
          <p:cNvPicPr>
            <a:picLocks noChangeAspect="1"/>
          </p:cNvPicPr>
          <p:nvPr/>
        </p:nvPicPr>
        <p:blipFill>
          <a:blip r:embed="rId2" cstate="print"/>
          <a:stretch>
            <a:fillRect/>
          </a:stretch>
        </p:blipFill>
        <p:spPr>
          <a:xfrm>
            <a:off x="1295400" y="152400"/>
            <a:ext cx="6400800" cy="5077968"/>
          </a:xfrm>
          <a:prstGeom prst="rect">
            <a:avLst/>
          </a:prstGeom>
        </p:spPr>
      </p:pic>
      <p:sp>
        <p:nvSpPr>
          <p:cNvPr id="5" name="TextBox 4"/>
          <p:cNvSpPr txBox="1"/>
          <p:nvPr/>
        </p:nvSpPr>
        <p:spPr>
          <a:xfrm>
            <a:off x="381000" y="5562600"/>
            <a:ext cx="8305800" cy="954107"/>
          </a:xfrm>
          <a:prstGeom prst="rect">
            <a:avLst/>
          </a:prstGeom>
          <a:noFill/>
        </p:spPr>
        <p:txBody>
          <a:bodyPr wrap="square" rtlCol="0">
            <a:spAutoFit/>
          </a:bodyPr>
          <a:lstStyle/>
          <a:p>
            <a:pPr algn="ctr"/>
            <a:r>
              <a:rPr lang="en-US" sz="2800" dirty="0" err="1" smtClean="0"/>
              <a:t>O’Keffee</a:t>
            </a:r>
            <a:r>
              <a:rPr lang="en-US" sz="2800" dirty="0" smtClean="0"/>
              <a:t> and </a:t>
            </a:r>
            <a:r>
              <a:rPr lang="en-US" sz="2800" dirty="0" err="1" smtClean="0"/>
              <a:t>Steiglitz</a:t>
            </a:r>
            <a:r>
              <a:rPr lang="en-US" sz="2800" dirty="0" smtClean="0"/>
              <a:t> became good friends and married in 1924 with O’Keeffe being 37 and </a:t>
            </a:r>
            <a:r>
              <a:rPr lang="en-US" sz="2800" dirty="0" err="1" smtClean="0"/>
              <a:t>Steiglitz</a:t>
            </a:r>
            <a:r>
              <a:rPr lang="en-US" sz="2800" dirty="0" smtClean="0"/>
              <a:t> 60.</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2.bp.blogspot.com/_z9_DEDL3dlE/TDv2at6eWnI/AAAAAAAAAnY/KScumDVSBG8/s1600/Georgia+O%27Keefe+1920+by+Alfred+Stieglitz.jpg"/>
          <p:cNvPicPr>
            <a:picLocks noChangeAspect="1" noChangeArrowheads="1"/>
          </p:cNvPicPr>
          <p:nvPr/>
        </p:nvPicPr>
        <p:blipFill>
          <a:blip r:embed="rId2" cstate="print"/>
          <a:srcRect/>
          <a:stretch>
            <a:fillRect/>
          </a:stretch>
        </p:blipFill>
        <p:spPr bwMode="auto">
          <a:xfrm>
            <a:off x="304800" y="381000"/>
            <a:ext cx="5118100" cy="6042101"/>
          </a:xfrm>
          <a:prstGeom prst="rect">
            <a:avLst/>
          </a:prstGeom>
          <a:noFill/>
        </p:spPr>
      </p:pic>
      <p:sp>
        <p:nvSpPr>
          <p:cNvPr id="5" name="TextBox 4"/>
          <p:cNvSpPr txBox="1"/>
          <p:nvPr/>
        </p:nvSpPr>
        <p:spPr>
          <a:xfrm>
            <a:off x="5715000" y="533400"/>
            <a:ext cx="3048000" cy="5632311"/>
          </a:xfrm>
          <a:prstGeom prst="rect">
            <a:avLst/>
          </a:prstGeom>
          <a:noFill/>
        </p:spPr>
        <p:txBody>
          <a:bodyPr wrap="square" rtlCol="0">
            <a:spAutoFit/>
          </a:bodyPr>
          <a:lstStyle/>
          <a:p>
            <a:pPr algn="ctr"/>
            <a:r>
              <a:rPr lang="en-US" sz="4000" dirty="0"/>
              <a:t>Stieglitz took hundreds of pictures of O'Keeffe. Some of those photographs sell for millions.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itchen_clouds.jpg"/>
          <p:cNvPicPr>
            <a:picLocks noChangeAspect="1"/>
          </p:cNvPicPr>
          <p:nvPr/>
        </p:nvPicPr>
        <p:blipFill>
          <a:blip r:embed="rId2" cstate="print"/>
          <a:stretch>
            <a:fillRect/>
          </a:stretch>
        </p:blipFill>
        <p:spPr>
          <a:xfrm>
            <a:off x="1295400" y="381000"/>
            <a:ext cx="6400800" cy="4385734"/>
          </a:xfrm>
          <a:prstGeom prst="rect">
            <a:avLst/>
          </a:prstGeom>
        </p:spPr>
      </p:pic>
      <p:sp>
        <p:nvSpPr>
          <p:cNvPr id="5" name="TextBox 4"/>
          <p:cNvSpPr txBox="1"/>
          <p:nvPr/>
        </p:nvSpPr>
        <p:spPr>
          <a:xfrm>
            <a:off x="381000" y="5029200"/>
            <a:ext cx="8382000" cy="1384995"/>
          </a:xfrm>
          <a:prstGeom prst="rect">
            <a:avLst/>
          </a:prstGeom>
          <a:noFill/>
        </p:spPr>
        <p:txBody>
          <a:bodyPr wrap="square" rtlCol="0">
            <a:spAutoFit/>
          </a:bodyPr>
          <a:lstStyle/>
          <a:p>
            <a:pPr algn="ctr"/>
            <a:r>
              <a:rPr lang="en-US" sz="2800" dirty="0" smtClean="0"/>
              <a:t>In 1929, O’Keeffe visited a friend in New Mexico and the experience changed her life and work. She began spending winters in NY and summers in New Mexico.</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1233</TotalTime>
  <Words>523</Words>
  <Application>Microsoft Office PowerPoint</Application>
  <PresentationFormat>On-screen Show (4:3)</PresentationFormat>
  <Paragraphs>19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Lee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jstouffer</dc:creator>
  <cp:lastModifiedBy>jstouffer</cp:lastModifiedBy>
  <cp:revision>19</cp:revision>
  <dcterms:created xsi:type="dcterms:W3CDTF">2011-03-10T20:10:00Z</dcterms:created>
  <dcterms:modified xsi:type="dcterms:W3CDTF">2012-04-24T14:07:15Z</dcterms:modified>
</cp:coreProperties>
</file>